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700" y="-3175"/>
            <a:ext cx="12204700" cy="686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63751" y="1125538"/>
            <a:ext cx="9211733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3751" y="2351088"/>
            <a:ext cx="9218083" cy="17526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198351" cy="686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9120" y="511175"/>
            <a:ext cx="9283700" cy="2585085"/>
          </a:xfrm>
        </p:spPr>
        <p:txBody>
          <a:bodyPr>
            <a:normAutofit fontScale="90000"/>
          </a:bodyPr>
          <a:p>
            <a:r>
              <a:rPr lang="en-IN" altLang="en-US">
                <a:sym typeface="+mn-ea"/>
              </a:rPr>
              <a:t>75 years of Independance  and Agriculture</a:t>
            </a:r>
            <a:br>
              <a:rPr lang="en-IN" altLang="en-US">
                <a:sym typeface="+mn-ea"/>
              </a:rPr>
            </a:br>
            <a:r>
              <a:rPr lang="en-IN" altLang="en-US">
                <a:sym typeface="+mn-ea"/>
              </a:rPr>
              <a:t>	Training webinar,</a:t>
            </a:r>
            <a:r>
              <a:rPr lang="en-IN" altLang="en-US">
                <a:sym typeface="+mn-ea"/>
              </a:rPr>
              <a:t>Agricultural Desk ,</a:t>
            </a:r>
            <a:r>
              <a:rPr lang="en-IN" altLang="en-US">
                <a:sym typeface="+mn-ea"/>
              </a:rPr>
              <a:t>AIPSN</a:t>
            </a:r>
            <a:br>
              <a:rPr lang="en-IN" altLang="en-US">
                <a:sym typeface="+mn-ea"/>
              </a:rPr>
            </a:br>
            <a:br>
              <a:rPr lang="en-IN" altLang="en-US">
                <a:sym typeface="+mn-ea"/>
              </a:rPr>
            </a:br>
            <a:br>
              <a:rPr lang="en-IN" altLang="en-US">
                <a:sym typeface="+mn-ea"/>
              </a:rPr>
            </a:br>
            <a:r>
              <a:rPr lang="en-IN" altLang="en-US"/>
              <a:t> Sustainable Farming</a:t>
            </a:r>
            <a:br>
              <a:rPr lang="en-IN" altLang="en-US"/>
            </a:br>
            <a:endParaRPr lang="en-I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7505" y="3595688"/>
            <a:ext cx="9144000" cy="1655762"/>
          </a:xfrm>
        </p:spPr>
        <p:txBody>
          <a:bodyPr/>
          <a:p>
            <a:r>
              <a:rPr lang="en-IN" altLang="en-US">
                <a:sym typeface="+mn-ea"/>
              </a:rPr>
              <a:t>K.Senthamil Selvan</a:t>
            </a:r>
            <a:br>
              <a:rPr lang="en-IN" altLang="en-US">
                <a:sym typeface="+mn-ea"/>
              </a:rPr>
            </a:br>
            <a:r>
              <a:rPr lang="en-IN" altLang="en-US">
                <a:sym typeface="+mn-ea"/>
              </a:rPr>
              <a:t>13th ,April,2022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4CD68"/>
            </a:gs>
            <a:gs pos="100000">
              <a:srgbClr val="0B6E38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/>
              <a:t>What is sustainable agriculture?</a:t>
            </a:r>
            <a:endParaRPr lang="en-I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ECO friendly, farmers friendly and People friendly</a:t>
            </a:r>
            <a:endParaRPr lang="en-US"/>
          </a:p>
          <a:p>
            <a:endParaRPr lang="en-US"/>
          </a:p>
          <a:p>
            <a:r>
              <a:rPr lang="en-US"/>
              <a:t>Integrated farming linking with allied activities,multi culture, rain water harvesting , utilising local resources</a:t>
            </a:r>
            <a:endParaRPr lang="en-US"/>
          </a:p>
          <a:p>
            <a:endParaRPr lang="en-US"/>
          </a:p>
          <a:p>
            <a:r>
              <a:rPr lang="en-US"/>
              <a:t>Self reliant : Mostly no inputs from outside. </a:t>
            </a:r>
            <a:endParaRPr lang="en-US"/>
          </a:p>
          <a:p>
            <a:r>
              <a:rPr lang="en-US"/>
              <a:t>Based on farmers knowledge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/>
              <a:t>The Crisis in Agriculture </a:t>
            </a:r>
            <a:endParaRPr lang="en-I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0000" lnSpcReduction="20000"/>
          </a:bodyPr>
          <a:p>
            <a:r>
              <a:rPr lang="en-US"/>
              <a:t>Capitalistic model</a:t>
            </a:r>
            <a:endParaRPr lang="en-US"/>
          </a:p>
          <a:p>
            <a:endParaRPr lang="en-US"/>
          </a:p>
          <a:p>
            <a:r>
              <a:rPr lang="en-US"/>
              <a:t>Impoverishment of Small &amp; Marginal Farmers</a:t>
            </a:r>
            <a:endParaRPr lang="en-US"/>
          </a:p>
          <a:p>
            <a:endParaRPr lang="en-US"/>
          </a:p>
          <a:p>
            <a:r>
              <a:rPr lang="en-US"/>
              <a:t>Deterioration of natural Agro ecology</a:t>
            </a:r>
            <a:endParaRPr lang="en-US"/>
          </a:p>
          <a:p>
            <a:endParaRPr lang="en-US"/>
          </a:p>
          <a:p>
            <a:r>
              <a:rPr lang="en-US"/>
              <a:t>Price inequalities prevailing in the markets</a:t>
            </a:r>
            <a:endParaRPr lang="en-US"/>
          </a:p>
          <a:p>
            <a:pPr marL="0" indent="0">
              <a:buNone/>
            </a:pPr>
            <a:r>
              <a:rPr lang="en-US"/>
              <a:t>	</a:t>
            </a:r>
            <a:endParaRPr lang="en-US"/>
          </a:p>
        </p:txBody>
      </p:sp>
      <p:sp>
        <p:nvSpPr>
          <p:cNvPr id="5" name="Content Placeholder 4"/>
          <p:cNvSpPr/>
          <p:nvPr>
            <p:ph sz="half" idx="2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/>
              <a:t>The necessary for sustainable agriculture </a:t>
            </a:r>
            <a:endParaRPr lang="en-I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en-US"/>
              <a:t>To eradicate hunger and malnutrition </a:t>
            </a:r>
            <a:endParaRPr lang="en-US"/>
          </a:p>
          <a:p>
            <a:r>
              <a:rPr lang="en-US"/>
              <a:t>To check the  further degradation of lands</a:t>
            </a:r>
            <a:endParaRPr lang="en-US"/>
          </a:p>
          <a:p>
            <a:r>
              <a:rPr lang="en-IN" altLang="en-US"/>
              <a:t>To</a:t>
            </a:r>
            <a:r>
              <a:rPr lang="en-US"/>
              <a:t> provides healthy foods to people</a:t>
            </a:r>
            <a:endParaRPr lang="en-US"/>
          </a:p>
          <a:p>
            <a:r>
              <a:rPr lang="en-US"/>
              <a:t>Compatible with climates change</a:t>
            </a:r>
            <a:endParaRPr lang="en-US"/>
          </a:p>
        </p:txBody>
      </p:sp>
      <p:sp>
        <p:nvSpPr>
          <p:cNvPr id="5" name="Content Placeholder 4"/>
          <p:cNvSpPr/>
          <p:nvPr>
            <p:ph sz="half" idx="2"/>
          </p:nvPr>
        </p:nvSpPr>
        <p:spPr>
          <a:xfrm flipH="1">
            <a:off x="11551285" y="1174750"/>
            <a:ext cx="76200" cy="4953000"/>
          </a:xfrm>
        </p:spPr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4CD68"/>
            </a:gs>
            <a:gs pos="100000">
              <a:srgbClr val="0B6E38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IN" altLang="en-US"/>
              <a:t>Experiences of Arivuthottam. </a:t>
            </a:r>
            <a:br>
              <a:rPr lang="en-IN" altLang="en-US"/>
            </a:br>
            <a:r>
              <a:rPr lang="en-IN" altLang="en-US"/>
              <a:t>Nature farm @Vellore</a:t>
            </a:r>
            <a:endParaRPr lang="en-I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62050"/>
            <a:ext cx="5384800" cy="5409565"/>
          </a:xfrm>
        </p:spPr>
        <p:txBody>
          <a:bodyPr/>
          <a:p>
            <a:r>
              <a:rPr lang="en-US"/>
              <a:t>Nature farming is viable, sustainable, replicable</a:t>
            </a:r>
            <a:endParaRPr lang="en-US"/>
          </a:p>
          <a:p>
            <a:r>
              <a:rPr lang="en-US"/>
              <a:t>Misconceptions about Nature farming</a:t>
            </a:r>
            <a:endParaRPr lang="en-US"/>
          </a:p>
          <a:p>
            <a:r>
              <a:rPr lang="en-US"/>
              <a:t>Farmers" Educations on Agri knowledge,Sci &amp; Tech</a:t>
            </a:r>
            <a:endParaRPr lang="en-US"/>
          </a:p>
          <a:p>
            <a:r>
              <a:rPr lang="en-US"/>
              <a:t>Farmers” network to share the  inputs </a:t>
            </a:r>
            <a:r>
              <a:rPr lang="en-IN" altLang="en-US"/>
              <a:t> &amp;</a:t>
            </a:r>
            <a:r>
              <a:rPr lang="en-US"/>
              <a:t> marketing </a:t>
            </a:r>
            <a:endParaRPr lang="en-US"/>
          </a:p>
        </p:txBody>
      </p:sp>
      <p:pic>
        <p:nvPicPr>
          <p:cNvPr id="6" name="Content Placeholder 5" descr="Arivuthottm_logo (2)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7317740" y="2368550"/>
            <a:ext cx="2919730" cy="32340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ata Pie Charts">
  <a:themeElements>
    <a:clrScheme name="Data Pie Chart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99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8AB900"/>
      </a:accent6>
      <a:hlink>
        <a:srgbClr val="CC3300"/>
      </a:hlink>
      <a:folHlink>
        <a:srgbClr val="996600"/>
      </a:folHlink>
    </a:clrScheme>
    <a:fontScheme name="Data Pie Chart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Data Pie Char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99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1000</Words>
  <Application>WPS Presentation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Arial</vt:lpstr>
      <vt:lpstr>SimSun</vt:lpstr>
      <vt:lpstr>Wingdings</vt:lpstr>
      <vt:lpstr>Microsoft YaHei</vt:lpstr>
      <vt:lpstr>Arial Unicode MS</vt:lpstr>
      <vt:lpstr>Calibri</vt:lpstr>
      <vt:lpstr>Data Pie Charts</vt:lpstr>
      <vt:lpstr>75 years of Independance  and Agriculture 	Training webinar,Agricultural Desk ,AIPSN    Sustainable Farming </vt:lpstr>
      <vt:lpstr>What is sustainable agriculture?</vt:lpstr>
      <vt:lpstr>The Crisis in Agriculture </vt:lpstr>
      <vt:lpstr>The necessary for sustainable agriculture </vt:lpstr>
      <vt:lpstr>Experiences of Arivuthottam.  Nature farm @Vellore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SenthamilSelvan</cp:lastModifiedBy>
  <cp:revision>5</cp:revision>
  <dcterms:created xsi:type="dcterms:W3CDTF">2022-04-13T04:29:00Z</dcterms:created>
  <dcterms:modified xsi:type="dcterms:W3CDTF">2022-04-13T10:32:07Z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3A1C4130CFC14727BBBABDC754BFFA21</vt:lpwstr>
  </property>
  <property fmtid="{D5CDD505-2E9C-101B-9397-08002B2CF9AE}" pid="3" name="KSOProductBuildVer">
    <vt:lpwstr>1033-11.2.0.10451</vt:lpwstr>
  </property>
</Properties>
</file>